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430" r:id="rId3"/>
    <p:sldId id="422" r:id="rId4"/>
    <p:sldId id="435" r:id="rId5"/>
    <p:sldId id="436" r:id="rId6"/>
    <p:sldId id="433" r:id="rId7"/>
    <p:sldId id="434" r:id="rId8"/>
    <p:sldId id="431" r:id="rId9"/>
    <p:sldId id="432" r:id="rId10"/>
    <p:sldId id="444" r:id="rId11"/>
    <p:sldId id="445" r:id="rId12"/>
    <p:sldId id="421" r:id="rId13"/>
    <p:sldId id="443" r:id="rId14"/>
    <p:sldId id="424" r:id="rId15"/>
    <p:sldId id="437" r:id="rId16"/>
    <p:sldId id="425" r:id="rId17"/>
    <p:sldId id="426" r:id="rId18"/>
    <p:sldId id="427" r:id="rId19"/>
    <p:sldId id="428" r:id="rId20"/>
    <p:sldId id="429" r:id="rId21"/>
    <p:sldId id="439" r:id="rId22"/>
    <p:sldId id="438" r:id="rId23"/>
    <p:sldId id="440" r:id="rId24"/>
    <p:sldId id="441" r:id="rId25"/>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1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14" autoAdjust="0"/>
    <p:restoredTop sz="94660"/>
  </p:normalViewPr>
  <p:slideViewPr>
    <p:cSldViewPr>
      <p:cViewPr>
        <p:scale>
          <a:sx n="75" d="100"/>
          <a:sy n="75" d="100"/>
        </p:scale>
        <p:origin x="2586" y="72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D54652-42A8-48BA-9719-F2E0E1686A7D}" type="datetimeFigureOut">
              <a:rPr lang="en-AU" smtClean="0"/>
              <a:t>22/02/2020</a:t>
            </a:fld>
            <a:endParaRPr lang="en-AU"/>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B11CD8-EE71-413A-ABC5-CE020BC24978}" type="slidenum">
              <a:rPr lang="en-AU" smtClean="0"/>
              <a:t>‹#›</a:t>
            </a:fld>
            <a:endParaRPr lang="en-AU"/>
          </a:p>
        </p:txBody>
      </p:sp>
    </p:spTree>
    <p:extLst>
      <p:ext uri="{BB962C8B-B14F-4D97-AF65-F5344CB8AC3E}">
        <p14:creationId xmlns:p14="http://schemas.microsoft.com/office/powerpoint/2010/main" val="416157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789040"/>
            <a:ext cx="9144000" cy="1052736"/>
          </a:xfrm>
        </p:spPr>
        <p:txBody>
          <a:bodyPr/>
          <a:lstStyle/>
          <a:p>
            <a:r>
              <a:rPr lang="en-AU" dirty="0"/>
              <a:t>A New Era</a:t>
            </a:r>
            <a:br>
              <a:rPr lang="en-AU" dirty="0"/>
            </a:br>
            <a:r>
              <a:rPr lang="en-AU" dirty="0"/>
              <a:t>A New Decade</a:t>
            </a:r>
            <a:br>
              <a:rPr lang="en-AU" dirty="0"/>
            </a:br>
            <a:r>
              <a:rPr lang="en-AU" dirty="0"/>
              <a:t>A New Heart</a:t>
            </a:r>
            <a:endParaRPr lang="en-US" dirty="0"/>
          </a:p>
        </p:txBody>
      </p:sp>
      <p:sp>
        <p:nvSpPr>
          <p:cNvPr id="3" name="Text Placeholder 2"/>
          <p:cNvSpPr>
            <a:spLocks noGrp="1"/>
          </p:cNvSpPr>
          <p:nvPr>
            <p:ph type="body" sz="quarter" idx="10"/>
          </p:nvPr>
        </p:nvSpPr>
        <p:spPr/>
        <p:txBody>
          <a:bodyPr/>
          <a:lstStyle/>
          <a:p>
            <a:r>
              <a:rPr lang="en-US" dirty="0"/>
              <a:t>Ludwig</a:t>
            </a:r>
          </a:p>
        </p:txBody>
      </p:sp>
      <p:sp>
        <p:nvSpPr>
          <p:cNvPr id="4" name="Text Placeholder 3"/>
          <p:cNvSpPr>
            <a:spLocks noGrp="1"/>
          </p:cNvSpPr>
          <p:nvPr>
            <p:ph type="body" sz="quarter" idx="12"/>
          </p:nvPr>
        </p:nvSpPr>
        <p:spPr/>
        <p:txBody>
          <a:bodyPr/>
          <a:lstStyle/>
          <a:p>
            <a:r>
              <a:rPr lang="en-US" dirty="0"/>
              <a:t>03/02/20</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A147D-43EE-4C1C-B7EF-342D3FCC9762}"/>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ECB38A9D-5FC7-4BDD-82BC-50C9B832A05D}"/>
              </a:ext>
            </a:extLst>
          </p:cNvPr>
          <p:cNvSpPr>
            <a:spLocks noGrp="1"/>
          </p:cNvSpPr>
          <p:nvPr>
            <p:ph idx="1"/>
          </p:nvPr>
        </p:nvSpPr>
        <p:spPr/>
        <p:txBody>
          <a:bodyPr/>
          <a:lstStyle/>
          <a:p>
            <a:endParaRPr lang="en-AU"/>
          </a:p>
        </p:txBody>
      </p:sp>
      <p:pic>
        <p:nvPicPr>
          <p:cNvPr id="1039" name="Picture 15" descr="Image result for phases moon">
            <a:extLst>
              <a:ext uri="{FF2B5EF4-FFF2-40B4-BE49-F238E27FC236}">
                <a16:creationId xmlns:a16="http://schemas.microsoft.com/office/drawing/2014/main" id="{93FBFE44-F782-493E-B4CF-298F094BD74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0" name="Rectangle 29">
            <a:extLst>
              <a:ext uri="{FF2B5EF4-FFF2-40B4-BE49-F238E27FC236}">
                <a16:creationId xmlns:a16="http://schemas.microsoft.com/office/drawing/2014/main" id="{83B9B812-2529-47D2-B865-A457DB39DD1F}"/>
              </a:ext>
            </a:extLst>
          </p:cNvPr>
          <p:cNvSpPr/>
          <p:nvPr/>
        </p:nvSpPr>
        <p:spPr>
          <a:xfrm>
            <a:off x="0" y="1124744"/>
            <a:ext cx="9144000" cy="2520280"/>
          </a:xfrm>
          <a:prstGeom prst="rect">
            <a:avLst/>
          </a:prstGeom>
          <a:solidFill>
            <a:srgbClr val="00617E"/>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457200" indent="-457200">
              <a:buFont typeface="Arial" panose="020B0604020202020204" pitchFamily="34" charset="0"/>
              <a:buChar char="•"/>
            </a:pPr>
            <a:r>
              <a:rPr lang="en-AU" sz="3200" dirty="0">
                <a:latin typeface="Arial" panose="020B0604020202020204" pitchFamily="34" charset="0"/>
                <a:cs typeface="Arial" panose="020B0604020202020204" pitchFamily="34" charset="0"/>
              </a:rPr>
              <a:t>A New Moon is the beginning of a month</a:t>
            </a:r>
          </a:p>
          <a:p>
            <a:pPr marL="457200" indent="-457200">
              <a:buFont typeface="Arial" panose="020B0604020202020204" pitchFamily="34" charset="0"/>
              <a:buChar char="•"/>
            </a:pPr>
            <a:r>
              <a:rPr lang="en-AU" sz="3200" dirty="0">
                <a:latin typeface="Arial" panose="020B0604020202020204" pitchFamily="34" charset="0"/>
                <a:cs typeface="Arial" panose="020B0604020202020204" pitchFamily="34" charset="0"/>
              </a:rPr>
              <a:t>“Month” or “new moon” in Hebrew is “Chodesh”</a:t>
            </a:r>
          </a:p>
          <a:p>
            <a:pPr marL="457200" indent="-457200">
              <a:buFont typeface="Arial" panose="020B0604020202020204" pitchFamily="34" charset="0"/>
              <a:buChar char="•"/>
            </a:pPr>
            <a:r>
              <a:rPr lang="en-AU" sz="3200" dirty="0">
                <a:latin typeface="Arial" panose="020B0604020202020204" pitchFamily="34" charset="0"/>
                <a:cs typeface="Arial" panose="020B0604020202020204" pitchFamily="34" charset="0"/>
              </a:rPr>
              <a:t>The “New” in Hebrew is “</a:t>
            </a:r>
            <a:r>
              <a:rPr lang="en-AU" sz="3200" dirty="0" err="1">
                <a:latin typeface="Arial" panose="020B0604020202020204" pitchFamily="34" charset="0"/>
                <a:cs typeface="Arial" panose="020B0604020202020204" pitchFamily="34" charset="0"/>
              </a:rPr>
              <a:t>Chadash</a:t>
            </a:r>
            <a:r>
              <a:rPr lang="en-AU" sz="3200" dirty="0">
                <a:latin typeface="Arial" panose="020B0604020202020204" pitchFamily="34" charset="0"/>
                <a:cs typeface="Arial" panose="020B0604020202020204" pitchFamily="34" charset="0"/>
              </a:rPr>
              <a:t>”</a:t>
            </a:r>
          </a:p>
          <a:p>
            <a:pPr marL="457200" indent="-457200">
              <a:buFont typeface="Arial" panose="020B0604020202020204" pitchFamily="34" charset="0"/>
              <a:buChar char="•"/>
            </a:pPr>
            <a:r>
              <a:rPr lang="en-AU" sz="3200" dirty="0">
                <a:latin typeface="Arial" panose="020B0604020202020204" pitchFamily="34" charset="0"/>
                <a:cs typeface="Arial" panose="020B0604020202020204" pitchFamily="34" charset="0"/>
              </a:rPr>
              <a:t>“New Moon” and “New” shares the </a:t>
            </a:r>
            <a:r>
              <a:rPr lang="en-AU" sz="3200" b="1" u="sng" dirty="0">
                <a:latin typeface="Arial" panose="020B0604020202020204" pitchFamily="34" charset="0"/>
                <a:cs typeface="Arial" panose="020B0604020202020204" pitchFamily="34" charset="0"/>
              </a:rPr>
              <a:t>same</a:t>
            </a:r>
            <a:r>
              <a:rPr lang="en-AU" sz="3200" dirty="0">
                <a:latin typeface="Arial" panose="020B0604020202020204" pitchFamily="34" charset="0"/>
                <a:cs typeface="Arial" panose="020B0604020202020204" pitchFamily="34" charset="0"/>
              </a:rPr>
              <a:t> root word</a:t>
            </a:r>
          </a:p>
        </p:txBody>
      </p:sp>
      <p:sp>
        <p:nvSpPr>
          <p:cNvPr id="31" name="TextBox 30">
            <a:extLst>
              <a:ext uri="{FF2B5EF4-FFF2-40B4-BE49-F238E27FC236}">
                <a16:creationId xmlns:a16="http://schemas.microsoft.com/office/drawing/2014/main" id="{8258508F-0854-41B0-B1F9-12F2EFC33F66}"/>
              </a:ext>
            </a:extLst>
          </p:cNvPr>
          <p:cNvSpPr txBox="1"/>
          <p:nvPr/>
        </p:nvSpPr>
        <p:spPr>
          <a:xfrm>
            <a:off x="3783964" y="3164775"/>
            <a:ext cx="1576072" cy="1200329"/>
          </a:xfrm>
          <a:prstGeom prst="rect">
            <a:avLst/>
          </a:prstGeom>
          <a:noFill/>
        </p:spPr>
        <p:txBody>
          <a:bodyPr wrap="none" rtlCol="0">
            <a:spAutoFit/>
          </a:bodyPr>
          <a:lstStyle/>
          <a:p>
            <a:r>
              <a:rPr lang="he-IL" sz="7200" dirty="0">
                <a:solidFill>
                  <a:srgbClr val="C00000"/>
                </a:solidFill>
                <a:cs typeface="+mj-cs"/>
              </a:rPr>
              <a:t>חדש</a:t>
            </a:r>
            <a:endParaRPr lang="en-AU" sz="7200" dirty="0">
              <a:solidFill>
                <a:srgbClr val="C00000"/>
              </a:solidFill>
              <a:cs typeface="+mj-cs"/>
            </a:endParaRPr>
          </a:p>
        </p:txBody>
      </p:sp>
    </p:spTree>
    <p:extLst>
      <p:ext uri="{BB962C8B-B14F-4D97-AF65-F5344CB8AC3E}">
        <p14:creationId xmlns:p14="http://schemas.microsoft.com/office/powerpoint/2010/main" val="2235215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D50F0-FA75-4509-952E-337A41F43D97}"/>
              </a:ext>
            </a:extLst>
          </p:cNvPr>
          <p:cNvSpPr>
            <a:spLocks noGrp="1"/>
          </p:cNvSpPr>
          <p:nvPr>
            <p:ph type="title"/>
          </p:nvPr>
        </p:nvSpPr>
        <p:spPr/>
        <p:txBody>
          <a:bodyPr/>
          <a:lstStyle/>
          <a:p>
            <a:r>
              <a:rPr lang="en-AU" dirty="0"/>
              <a:t>Introduction</a:t>
            </a:r>
          </a:p>
        </p:txBody>
      </p:sp>
      <p:sp>
        <p:nvSpPr>
          <p:cNvPr id="3" name="Content Placeholder 2">
            <a:extLst>
              <a:ext uri="{FF2B5EF4-FFF2-40B4-BE49-F238E27FC236}">
                <a16:creationId xmlns:a16="http://schemas.microsoft.com/office/drawing/2014/main" id="{4AE26B1D-BD3E-4188-8356-2B6F539B8088}"/>
              </a:ext>
            </a:extLst>
          </p:cNvPr>
          <p:cNvSpPr>
            <a:spLocks noGrp="1"/>
          </p:cNvSpPr>
          <p:nvPr>
            <p:ph idx="1"/>
          </p:nvPr>
        </p:nvSpPr>
        <p:spPr/>
        <p:txBody>
          <a:bodyPr/>
          <a:lstStyle/>
          <a:p>
            <a:r>
              <a:rPr lang="en-AU" dirty="0"/>
              <a:t>The New is not new to God but new to us</a:t>
            </a:r>
          </a:p>
          <a:p>
            <a:r>
              <a:rPr lang="en-AU" dirty="0"/>
              <a:t>The New is better and greater</a:t>
            </a:r>
          </a:p>
          <a:p>
            <a:r>
              <a:rPr lang="en-AU" dirty="0"/>
              <a:t>The New brings fulfilment to the old</a:t>
            </a:r>
          </a:p>
          <a:p>
            <a:r>
              <a:rPr lang="en-AU" dirty="0"/>
              <a:t>The New brings us to perfection or maturity (new level)</a:t>
            </a:r>
          </a:p>
        </p:txBody>
      </p:sp>
    </p:spTree>
    <p:extLst>
      <p:ext uri="{BB962C8B-B14F-4D97-AF65-F5344CB8AC3E}">
        <p14:creationId xmlns:p14="http://schemas.microsoft.com/office/powerpoint/2010/main" val="10647840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AEDFC-E980-44D2-BA41-D65422B3E5A4}"/>
              </a:ext>
            </a:extLst>
          </p:cNvPr>
          <p:cNvSpPr>
            <a:spLocks noGrp="1"/>
          </p:cNvSpPr>
          <p:nvPr>
            <p:ph type="title"/>
          </p:nvPr>
        </p:nvSpPr>
        <p:spPr/>
        <p:txBody>
          <a:bodyPr/>
          <a:lstStyle/>
          <a:p>
            <a:r>
              <a:rPr lang="en-AU" dirty="0"/>
              <a:t>John 3:1-10</a:t>
            </a:r>
          </a:p>
        </p:txBody>
      </p:sp>
      <p:sp>
        <p:nvSpPr>
          <p:cNvPr id="3" name="Content Placeholder 2">
            <a:extLst>
              <a:ext uri="{FF2B5EF4-FFF2-40B4-BE49-F238E27FC236}">
                <a16:creationId xmlns:a16="http://schemas.microsoft.com/office/drawing/2014/main" id="{7BF8F2A9-20B0-4A25-B432-524C3B2D205C}"/>
              </a:ext>
            </a:extLst>
          </p:cNvPr>
          <p:cNvSpPr>
            <a:spLocks noGrp="1"/>
          </p:cNvSpPr>
          <p:nvPr>
            <p:ph idx="1"/>
          </p:nvPr>
        </p:nvSpPr>
        <p:spPr>
          <a:xfrm>
            <a:off x="251520" y="1207293"/>
            <a:ext cx="8712968" cy="5174035"/>
          </a:xfrm>
        </p:spPr>
        <p:txBody>
          <a:bodyPr>
            <a:normAutofit fontScale="92500" lnSpcReduction="20000"/>
          </a:bodyPr>
          <a:lstStyle/>
          <a:p>
            <a:pPr marL="0" indent="0">
              <a:buNone/>
            </a:pPr>
            <a:r>
              <a:rPr lang="en-GB" b="1" baseline="30000" dirty="0"/>
              <a:t>1</a:t>
            </a:r>
            <a:r>
              <a:rPr lang="en-GB" dirty="0"/>
              <a:t> There was a man of the </a:t>
            </a:r>
            <a:r>
              <a:rPr lang="en-GB" b="1" dirty="0"/>
              <a:t>Pharisees</a:t>
            </a:r>
            <a:r>
              <a:rPr lang="en-GB" dirty="0"/>
              <a:t> named </a:t>
            </a:r>
            <a:r>
              <a:rPr lang="en-GB" b="1" dirty="0"/>
              <a:t>Nicodemus</a:t>
            </a:r>
            <a:r>
              <a:rPr lang="en-GB" dirty="0"/>
              <a:t>, a ruler of the Jews. </a:t>
            </a:r>
          </a:p>
          <a:p>
            <a:pPr marL="0" indent="0">
              <a:buNone/>
            </a:pPr>
            <a:r>
              <a:rPr lang="en-GB" b="1" baseline="30000" dirty="0"/>
              <a:t>2 </a:t>
            </a:r>
            <a:r>
              <a:rPr lang="en-GB" dirty="0"/>
              <a:t>This man came to Jesus by night and said to Him, “Rabbi, we know that You are a teacher come from God; for no one can do these signs that You do unless God is with him.”</a:t>
            </a:r>
          </a:p>
          <a:p>
            <a:pPr marL="0" indent="0">
              <a:buNone/>
            </a:pPr>
            <a:r>
              <a:rPr lang="en-GB" b="1" baseline="30000" dirty="0"/>
              <a:t>3 </a:t>
            </a:r>
            <a:r>
              <a:rPr lang="en-GB" dirty="0"/>
              <a:t>Jesus answered and said to him, “Most assuredly, I say to you, unless </a:t>
            </a:r>
            <a:r>
              <a:rPr lang="en-GB" b="1" dirty="0"/>
              <a:t>one is born again, he cannot see the kingdom of God.”</a:t>
            </a:r>
          </a:p>
          <a:p>
            <a:pPr marL="0" indent="0">
              <a:buNone/>
            </a:pPr>
            <a:r>
              <a:rPr lang="en-GB" b="1" baseline="30000" dirty="0"/>
              <a:t>4 </a:t>
            </a:r>
            <a:r>
              <a:rPr lang="en-GB" dirty="0"/>
              <a:t>Nicodemus said to Him, “How can a man be born when he is old? Can he enter a second time into his mother’s womb and be born?”</a:t>
            </a:r>
          </a:p>
        </p:txBody>
      </p:sp>
    </p:spTree>
    <p:extLst>
      <p:ext uri="{BB962C8B-B14F-4D97-AF65-F5344CB8AC3E}">
        <p14:creationId xmlns:p14="http://schemas.microsoft.com/office/powerpoint/2010/main" val="3541602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FC9B7D-1346-4888-9527-74C6212DD6C7}"/>
              </a:ext>
            </a:extLst>
          </p:cNvPr>
          <p:cNvSpPr>
            <a:spLocks noGrp="1"/>
          </p:cNvSpPr>
          <p:nvPr>
            <p:ph idx="1"/>
          </p:nvPr>
        </p:nvSpPr>
        <p:spPr>
          <a:xfrm>
            <a:off x="251520" y="44624"/>
            <a:ext cx="8712968" cy="6336703"/>
          </a:xfrm>
        </p:spPr>
        <p:txBody>
          <a:bodyPr>
            <a:normAutofit fontScale="92500" lnSpcReduction="20000"/>
          </a:bodyPr>
          <a:lstStyle/>
          <a:p>
            <a:pPr marL="0" indent="0">
              <a:buNone/>
            </a:pPr>
            <a:r>
              <a:rPr lang="en-GB" b="1" baseline="30000" dirty="0"/>
              <a:t>5 </a:t>
            </a:r>
            <a:r>
              <a:rPr lang="en-GB" dirty="0"/>
              <a:t>Jesus answered, “Most assuredly, I say to you, unless one is born of water and the Spirit, he cannot enter the kingdom of God. </a:t>
            </a:r>
            <a:r>
              <a:rPr lang="en-GB" b="1" baseline="30000" dirty="0"/>
              <a:t>6 </a:t>
            </a:r>
            <a:r>
              <a:rPr lang="en-GB" dirty="0"/>
              <a:t>That which is born of the flesh is flesh, and that which is born of the Spirit is spirit. </a:t>
            </a:r>
            <a:r>
              <a:rPr lang="en-GB" b="1" baseline="30000" dirty="0"/>
              <a:t>7 </a:t>
            </a:r>
            <a:r>
              <a:rPr lang="en-GB" dirty="0"/>
              <a:t>Do not marvel that I said to you, ‘You must be born again.’ </a:t>
            </a:r>
          </a:p>
          <a:p>
            <a:pPr marL="0" indent="0">
              <a:buNone/>
            </a:pPr>
            <a:r>
              <a:rPr lang="en-GB" b="1" baseline="30000" dirty="0"/>
              <a:t>8 </a:t>
            </a:r>
            <a:r>
              <a:rPr lang="en-GB" dirty="0"/>
              <a:t>The wind blows where it wishes, and you hear the sound of it, but cannot tell where it comes from and where it goes. So is everyone who is born of the Spirit.”</a:t>
            </a:r>
          </a:p>
          <a:p>
            <a:pPr marL="0" indent="0">
              <a:buNone/>
            </a:pPr>
            <a:r>
              <a:rPr lang="en-GB" baseline="30000" dirty="0"/>
              <a:t>9 </a:t>
            </a:r>
            <a:r>
              <a:rPr lang="en-GB" dirty="0"/>
              <a:t>Nicodemus answered and said to Him, </a:t>
            </a:r>
            <a:r>
              <a:rPr lang="en-GB" b="1" dirty="0"/>
              <a:t>“How can these things be?”</a:t>
            </a:r>
          </a:p>
          <a:p>
            <a:pPr marL="0" indent="0">
              <a:buNone/>
            </a:pPr>
            <a:r>
              <a:rPr lang="en-GB" b="1" baseline="30000" dirty="0"/>
              <a:t>10 </a:t>
            </a:r>
            <a:r>
              <a:rPr lang="en-GB" dirty="0"/>
              <a:t>Jesus answered and said to him, </a:t>
            </a:r>
            <a:r>
              <a:rPr lang="en-GB" b="1" dirty="0">
                <a:solidFill>
                  <a:srgbClr val="C00000"/>
                </a:solidFill>
              </a:rPr>
              <a:t>“Are you the teacher of Israel, and do not know these things?</a:t>
            </a:r>
          </a:p>
          <a:p>
            <a:pPr marL="0" indent="0">
              <a:buNone/>
            </a:pPr>
            <a:endParaRPr lang="en-AU" dirty="0"/>
          </a:p>
        </p:txBody>
      </p:sp>
    </p:spTree>
    <p:extLst>
      <p:ext uri="{BB962C8B-B14F-4D97-AF65-F5344CB8AC3E}">
        <p14:creationId xmlns:p14="http://schemas.microsoft.com/office/powerpoint/2010/main" val="4237998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727FA-3A65-4F5D-AB79-249F814446DB}"/>
              </a:ext>
            </a:extLst>
          </p:cNvPr>
          <p:cNvSpPr>
            <a:spLocks noGrp="1"/>
          </p:cNvSpPr>
          <p:nvPr>
            <p:ph type="title"/>
          </p:nvPr>
        </p:nvSpPr>
        <p:spPr/>
        <p:txBody>
          <a:bodyPr/>
          <a:lstStyle/>
          <a:p>
            <a:r>
              <a:rPr lang="en-AU" dirty="0"/>
              <a:t>Luke 5:33, 37-39</a:t>
            </a:r>
          </a:p>
        </p:txBody>
      </p:sp>
      <p:sp>
        <p:nvSpPr>
          <p:cNvPr id="3" name="Content Placeholder 2">
            <a:extLst>
              <a:ext uri="{FF2B5EF4-FFF2-40B4-BE49-F238E27FC236}">
                <a16:creationId xmlns:a16="http://schemas.microsoft.com/office/drawing/2014/main" id="{8D7B609D-AF82-459E-BC88-0F50C92E6E52}"/>
              </a:ext>
            </a:extLst>
          </p:cNvPr>
          <p:cNvSpPr>
            <a:spLocks noGrp="1"/>
          </p:cNvSpPr>
          <p:nvPr>
            <p:ph idx="1"/>
          </p:nvPr>
        </p:nvSpPr>
        <p:spPr/>
        <p:txBody>
          <a:bodyPr>
            <a:normAutofit fontScale="92500" lnSpcReduction="10000"/>
          </a:bodyPr>
          <a:lstStyle/>
          <a:p>
            <a:pPr marL="0" indent="0">
              <a:buNone/>
            </a:pPr>
            <a:r>
              <a:rPr lang="en-GB" b="1" baseline="30000" dirty="0"/>
              <a:t>33 </a:t>
            </a:r>
            <a:r>
              <a:rPr lang="en-GB" dirty="0"/>
              <a:t>Then they said to Him, “Why do the disciples of John fast often and make prayers, and likewise those of the Pharisees, but Yours eat and drink?”</a:t>
            </a:r>
          </a:p>
          <a:p>
            <a:pPr marL="0" indent="0">
              <a:buNone/>
            </a:pPr>
            <a:r>
              <a:rPr lang="en-GB" dirty="0"/>
              <a:t>…</a:t>
            </a:r>
          </a:p>
          <a:p>
            <a:pPr marL="0" indent="0">
              <a:buNone/>
            </a:pPr>
            <a:endParaRPr lang="en-GB" dirty="0"/>
          </a:p>
          <a:p>
            <a:pPr marL="514350" indent="-514350">
              <a:buFont typeface="+mj-lt"/>
              <a:buAutoNum type="alphaLcParenR"/>
            </a:pPr>
            <a:r>
              <a:rPr lang="en-GB" dirty="0"/>
              <a:t>Pharisees</a:t>
            </a:r>
          </a:p>
          <a:p>
            <a:pPr marL="514350" indent="-514350">
              <a:buFont typeface="+mj-lt"/>
              <a:buAutoNum type="alphaLcParenR"/>
            </a:pPr>
            <a:r>
              <a:rPr lang="en-GB" dirty="0"/>
              <a:t>John’s Disciples</a:t>
            </a:r>
          </a:p>
          <a:p>
            <a:pPr marL="514350" indent="-514350">
              <a:buFont typeface="+mj-lt"/>
              <a:buAutoNum type="alphaLcParenR"/>
            </a:pPr>
            <a:r>
              <a:rPr lang="en-GB" dirty="0"/>
              <a:t>Jesus’ disciples</a:t>
            </a:r>
          </a:p>
        </p:txBody>
      </p:sp>
    </p:spTree>
    <p:extLst>
      <p:ext uri="{BB962C8B-B14F-4D97-AF65-F5344CB8AC3E}">
        <p14:creationId xmlns:p14="http://schemas.microsoft.com/office/powerpoint/2010/main" val="226978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8ACAB-3478-4812-A5BD-B322117B08B6}"/>
              </a:ext>
            </a:extLst>
          </p:cNvPr>
          <p:cNvSpPr>
            <a:spLocks noGrp="1"/>
          </p:cNvSpPr>
          <p:nvPr>
            <p:ph type="title"/>
          </p:nvPr>
        </p:nvSpPr>
        <p:spPr/>
        <p:txBody>
          <a:bodyPr/>
          <a:lstStyle/>
          <a:p>
            <a:r>
              <a:rPr lang="en-AU" dirty="0"/>
              <a:t>Luke 5:37-39</a:t>
            </a:r>
          </a:p>
        </p:txBody>
      </p:sp>
      <p:sp>
        <p:nvSpPr>
          <p:cNvPr id="3" name="Content Placeholder 2">
            <a:extLst>
              <a:ext uri="{FF2B5EF4-FFF2-40B4-BE49-F238E27FC236}">
                <a16:creationId xmlns:a16="http://schemas.microsoft.com/office/drawing/2014/main" id="{FC6B922C-9FD7-491E-A552-98441D1CE55C}"/>
              </a:ext>
            </a:extLst>
          </p:cNvPr>
          <p:cNvSpPr>
            <a:spLocks noGrp="1"/>
          </p:cNvSpPr>
          <p:nvPr>
            <p:ph idx="1"/>
          </p:nvPr>
        </p:nvSpPr>
        <p:spPr/>
        <p:txBody>
          <a:bodyPr>
            <a:normAutofit lnSpcReduction="10000"/>
          </a:bodyPr>
          <a:lstStyle/>
          <a:p>
            <a:pPr marL="0" indent="0">
              <a:buNone/>
            </a:pPr>
            <a:r>
              <a:rPr lang="en-GB" b="1" baseline="30000" dirty="0"/>
              <a:t>37 </a:t>
            </a:r>
            <a:r>
              <a:rPr lang="en-GB" dirty="0"/>
              <a:t>And </a:t>
            </a:r>
            <a:r>
              <a:rPr lang="en-GB" u="sng" dirty="0"/>
              <a:t>no one puts new wine into old wineskins</a:t>
            </a:r>
            <a:r>
              <a:rPr lang="en-GB" dirty="0"/>
              <a:t>; or else the new wine will </a:t>
            </a:r>
            <a:r>
              <a:rPr lang="en-GB" b="1" u="sng" dirty="0"/>
              <a:t>burst</a:t>
            </a:r>
            <a:r>
              <a:rPr lang="en-GB" dirty="0"/>
              <a:t> the wineskins and be spilled, and the wineskins will be ruined. </a:t>
            </a:r>
          </a:p>
          <a:p>
            <a:pPr marL="0" indent="0">
              <a:buNone/>
            </a:pPr>
            <a:r>
              <a:rPr lang="en-GB" b="1" baseline="30000" dirty="0"/>
              <a:t>38 </a:t>
            </a:r>
            <a:r>
              <a:rPr lang="en-GB" dirty="0"/>
              <a:t>But </a:t>
            </a:r>
            <a:r>
              <a:rPr lang="en-GB" b="1" u="sng" dirty="0"/>
              <a:t>new wine </a:t>
            </a:r>
            <a:r>
              <a:rPr lang="en-GB" dirty="0"/>
              <a:t>must be put </a:t>
            </a:r>
            <a:r>
              <a:rPr lang="en-GB" u="sng" dirty="0"/>
              <a:t>into </a:t>
            </a:r>
            <a:r>
              <a:rPr lang="en-GB" b="1" u="sng" dirty="0"/>
              <a:t>new</a:t>
            </a:r>
            <a:r>
              <a:rPr lang="en-GB" u="sng" dirty="0"/>
              <a:t> </a:t>
            </a:r>
            <a:r>
              <a:rPr lang="en-GB" b="1" u="sng" dirty="0"/>
              <a:t>wineskins</a:t>
            </a:r>
            <a:r>
              <a:rPr lang="en-GB" dirty="0"/>
              <a:t>, and both are preserved. </a:t>
            </a:r>
          </a:p>
          <a:p>
            <a:pPr marL="0" indent="0">
              <a:buNone/>
            </a:pPr>
            <a:r>
              <a:rPr lang="en-GB" b="1" baseline="30000" dirty="0"/>
              <a:t>39 </a:t>
            </a:r>
            <a:r>
              <a:rPr lang="en-GB" b="1" dirty="0"/>
              <a:t>And no one, having drunk old </a:t>
            </a:r>
            <a:r>
              <a:rPr lang="en-GB" b="1" i="1" dirty="0"/>
              <a:t>wine,</a:t>
            </a:r>
            <a:r>
              <a:rPr lang="en-GB" b="1" dirty="0"/>
              <a:t> immediately desires new; for he says, ‘The old is better.’ ”</a:t>
            </a:r>
            <a:endParaRPr lang="en-AU" b="1" dirty="0"/>
          </a:p>
          <a:p>
            <a:pPr marL="0" indent="0">
              <a:buNone/>
            </a:pPr>
            <a:endParaRPr lang="en-AU" dirty="0"/>
          </a:p>
        </p:txBody>
      </p:sp>
    </p:spTree>
    <p:extLst>
      <p:ext uri="{BB962C8B-B14F-4D97-AF65-F5344CB8AC3E}">
        <p14:creationId xmlns:p14="http://schemas.microsoft.com/office/powerpoint/2010/main" val="31786694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3F9A1-0F90-4F18-BE22-C083FC848BC0}"/>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33BD60DB-560E-4035-AEE4-FB473944E9E3}"/>
              </a:ext>
            </a:extLst>
          </p:cNvPr>
          <p:cNvSpPr>
            <a:spLocks noGrp="1"/>
          </p:cNvSpPr>
          <p:nvPr>
            <p:ph idx="1"/>
          </p:nvPr>
        </p:nvSpPr>
        <p:spPr/>
        <p:txBody>
          <a:bodyPr/>
          <a:lstStyle/>
          <a:p>
            <a:endParaRPr lang="en-AU"/>
          </a:p>
        </p:txBody>
      </p:sp>
      <p:pic>
        <p:nvPicPr>
          <p:cNvPr id="2050" name="Picture 2" descr="Image result for old wine skin and new wineskins">
            <a:extLst>
              <a:ext uri="{FF2B5EF4-FFF2-40B4-BE49-F238E27FC236}">
                <a16:creationId xmlns:a16="http://schemas.microsoft.com/office/drawing/2014/main" id="{11ECE9D3-23B4-4E13-AC92-13BDA0A842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778"/>
            <a:ext cx="9144000" cy="684122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4F2FE0C-83AD-4EE7-8527-3D1A04960A5F}"/>
              </a:ext>
            </a:extLst>
          </p:cNvPr>
          <p:cNvSpPr txBox="1"/>
          <p:nvPr/>
        </p:nvSpPr>
        <p:spPr>
          <a:xfrm>
            <a:off x="1496254" y="361628"/>
            <a:ext cx="6223499" cy="707886"/>
          </a:xfrm>
          <a:prstGeom prst="rect">
            <a:avLst/>
          </a:prstGeom>
          <a:noFill/>
        </p:spPr>
        <p:txBody>
          <a:bodyPr wrap="none" rtlCol="0">
            <a:spAutoFit/>
          </a:bodyPr>
          <a:lstStyle/>
          <a:p>
            <a:r>
              <a:rPr lang="en-AU"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New Wine will Stretch us</a:t>
            </a:r>
          </a:p>
        </p:txBody>
      </p:sp>
    </p:spTree>
    <p:extLst>
      <p:ext uri="{BB962C8B-B14F-4D97-AF65-F5344CB8AC3E}">
        <p14:creationId xmlns:p14="http://schemas.microsoft.com/office/powerpoint/2010/main" val="434201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1D73B-EE7B-44D8-B279-6C4A8F48D4E1}"/>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BA3EAA93-9AFC-4E9B-AAC6-6B835BDEB735}"/>
              </a:ext>
            </a:extLst>
          </p:cNvPr>
          <p:cNvSpPr>
            <a:spLocks noGrp="1"/>
          </p:cNvSpPr>
          <p:nvPr>
            <p:ph idx="1"/>
          </p:nvPr>
        </p:nvSpPr>
        <p:spPr/>
        <p:txBody>
          <a:bodyPr/>
          <a:lstStyle/>
          <a:p>
            <a:endParaRPr lang="en-AU"/>
          </a:p>
        </p:txBody>
      </p:sp>
      <p:pic>
        <p:nvPicPr>
          <p:cNvPr id="3074" name="Picture 2" descr="Image result for old wine skin and new wineskins">
            <a:extLst>
              <a:ext uri="{FF2B5EF4-FFF2-40B4-BE49-F238E27FC236}">
                <a16:creationId xmlns:a16="http://schemas.microsoft.com/office/drawing/2014/main" id="{7D830936-9144-47DD-869F-F4740EC09D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779"/>
            <a:ext cx="9144000" cy="6841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01734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D162C-C5E3-4725-BD01-786B8F4B5659}"/>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8680A185-E8AD-4A93-879E-A8092A093FCD}"/>
              </a:ext>
            </a:extLst>
          </p:cNvPr>
          <p:cNvSpPr>
            <a:spLocks noGrp="1"/>
          </p:cNvSpPr>
          <p:nvPr>
            <p:ph idx="1"/>
          </p:nvPr>
        </p:nvSpPr>
        <p:spPr/>
        <p:txBody>
          <a:bodyPr/>
          <a:lstStyle/>
          <a:p>
            <a:endParaRPr lang="en-AU"/>
          </a:p>
        </p:txBody>
      </p:sp>
      <p:pic>
        <p:nvPicPr>
          <p:cNvPr id="4098" name="Picture 2" descr="Image result for flower">
            <a:extLst>
              <a:ext uri="{FF2B5EF4-FFF2-40B4-BE49-F238E27FC236}">
                <a16:creationId xmlns:a16="http://schemas.microsoft.com/office/drawing/2014/main" id="{A3C5BE84-7339-43BF-8258-476E024D3F0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4122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95C9334-DC50-4FB4-88FB-E4F6319DDC9D}"/>
              </a:ext>
            </a:extLst>
          </p:cNvPr>
          <p:cNvSpPr txBox="1"/>
          <p:nvPr/>
        </p:nvSpPr>
        <p:spPr>
          <a:xfrm>
            <a:off x="2911128" y="653295"/>
            <a:ext cx="3321743" cy="1107996"/>
          </a:xfrm>
          <a:prstGeom prst="rect">
            <a:avLst/>
          </a:prstGeom>
          <a:noFill/>
        </p:spPr>
        <p:txBody>
          <a:bodyPr wrap="none" rtlCol="0">
            <a:spAutoFit/>
          </a:bodyPr>
          <a:lstStyle/>
          <a:p>
            <a:r>
              <a:rPr lang="en-AU" sz="6600" dirty="0">
                <a:solidFill>
                  <a:schemeClr val="bg1"/>
                </a:solidFill>
                <a:effectLst>
                  <a:outerShdw blurRad="38100" dist="38100" dir="2700000" algn="tl">
                    <a:srgbClr val="000000">
                      <a:alpha val="43137"/>
                    </a:srgbClr>
                  </a:outerShdw>
                </a:effectLst>
              </a:rPr>
              <a:t>LIMITED</a:t>
            </a:r>
          </a:p>
        </p:txBody>
      </p:sp>
    </p:spTree>
    <p:extLst>
      <p:ext uri="{BB962C8B-B14F-4D97-AF65-F5344CB8AC3E}">
        <p14:creationId xmlns:p14="http://schemas.microsoft.com/office/powerpoint/2010/main" val="629909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BF8FC-54B0-4D72-A7BC-67A812821694}"/>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B14D3011-8559-4175-AAF8-0687DFBF7394}"/>
              </a:ext>
            </a:extLst>
          </p:cNvPr>
          <p:cNvSpPr>
            <a:spLocks noGrp="1"/>
          </p:cNvSpPr>
          <p:nvPr>
            <p:ph idx="1"/>
          </p:nvPr>
        </p:nvSpPr>
        <p:spPr/>
        <p:txBody>
          <a:bodyPr/>
          <a:lstStyle/>
          <a:p>
            <a:endParaRPr lang="en-AU"/>
          </a:p>
        </p:txBody>
      </p:sp>
      <p:pic>
        <p:nvPicPr>
          <p:cNvPr id="5122" name="Picture 2" descr="Image result for night sky">
            <a:extLst>
              <a:ext uri="{FF2B5EF4-FFF2-40B4-BE49-F238E27FC236}">
                <a16:creationId xmlns:a16="http://schemas.microsoft.com/office/drawing/2014/main" id="{6890C9C7-F0D3-4F56-8854-3AFE001D58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8640" y="16778"/>
            <a:ext cx="12147176" cy="684122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AAB3EB0-0E6D-4C96-8190-E0329B3F9BDE}"/>
              </a:ext>
            </a:extLst>
          </p:cNvPr>
          <p:cNvSpPr txBox="1"/>
          <p:nvPr/>
        </p:nvSpPr>
        <p:spPr>
          <a:xfrm>
            <a:off x="2483768" y="653295"/>
            <a:ext cx="4564070" cy="1107996"/>
          </a:xfrm>
          <a:prstGeom prst="rect">
            <a:avLst/>
          </a:prstGeom>
          <a:noFill/>
        </p:spPr>
        <p:txBody>
          <a:bodyPr wrap="none" rtlCol="0">
            <a:spAutoFit/>
          </a:bodyPr>
          <a:lstStyle/>
          <a:p>
            <a:r>
              <a:rPr lang="en-AU" sz="6600" dirty="0">
                <a:solidFill>
                  <a:schemeClr val="bg1"/>
                </a:solidFill>
                <a:effectLst>
                  <a:outerShdw blurRad="38100" dist="38100" dir="2700000" algn="tl">
                    <a:srgbClr val="000000">
                      <a:alpha val="43137"/>
                    </a:srgbClr>
                  </a:outerShdw>
                </a:effectLst>
              </a:rPr>
              <a:t>UNLIMITED</a:t>
            </a:r>
          </a:p>
        </p:txBody>
      </p:sp>
      <p:sp>
        <p:nvSpPr>
          <p:cNvPr id="7" name="TextBox 6">
            <a:extLst>
              <a:ext uri="{FF2B5EF4-FFF2-40B4-BE49-F238E27FC236}">
                <a16:creationId xmlns:a16="http://schemas.microsoft.com/office/drawing/2014/main" id="{BE87CE48-55B8-4C25-B959-8F93ABC14FD0}"/>
              </a:ext>
            </a:extLst>
          </p:cNvPr>
          <p:cNvSpPr txBox="1"/>
          <p:nvPr/>
        </p:nvSpPr>
        <p:spPr>
          <a:xfrm>
            <a:off x="179512" y="5910907"/>
            <a:ext cx="9006376" cy="769441"/>
          </a:xfrm>
          <a:prstGeom prst="rect">
            <a:avLst/>
          </a:prstGeom>
          <a:noFill/>
        </p:spPr>
        <p:txBody>
          <a:bodyPr wrap="none" rtlCol="0">
            <a:spAutoFit/>
          </a:bodyPr>
          <a:lstStyle/>
          <a:p>
            <a:r>
              <a:rPr lang="en-AU" sz="4400" dirty="0">
                <a:solidFill>
                  <a:schemeClr val="bg1"/>
                </a:solidFill>
                <a:effectLst>
                  <a:outerShdw blurRad="38100" dist="38100" dir="2700000" algn="tl">
                    <a:srgbClr val="000000">
                      <a:alpha val="43137"/>
                    </a:srgbClr>
                  </a:outerShdw>
                </a:effectLst>
              </a:rPr>
              <a:t>Set the eyes of our heart on Jesus</a:t>
            </a:r>
          </a:p>
        </p:txBody>
      </p:sp>
    </p:spTree>
    <p:extLst>
      <p:ext uri="{BB962C8B-B14F-4D97-AF65-F5344CB8AC3E}">
        <p14:creationId xmlns:p14="http://schemas.microsoft.com/office/powerpoint/2010/main" val="2087357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67FA-8FD7-4788-8E63-D995D1CDD704}"/>
              </a:ext>
            </a:extLst>
          </p:cNvPr>
          <p:cNvSpPr>
            <a:spLocks noGrp="1"/>
          </p:cNvSpPr>
          <p:nvPr>
            <p:ph type="title"/>
          </p:nvPr>
        </p:nvSpPr>
        <p:spPr/>
        <p:txBody>
          <a:bodyPr/>
          <a:lstStyle/>
          <a:p>
            <a:r>
              <a:rPr lang="en-GB" dirty="0"/>
              <a:t>2 Corinthians 5:17 </a:t>
            </a:r>
            <a:endParaRPr lang="en-AU" dirty="0"/>
          </a:p>
        </p:txBody>
      </p:sp>
      <p:sp>
        <p:nvSpPr>
          <p:cNvPr id="3" name="Content Placeholder 2">
            <a:extLst>
              <a:ext uri="{FF2B5EF4-FFF2-40B4-BE49-F238E27FC236}">
                <a16:creationId xmlns:a16="http://schemas.microsoft.com/office/drawing/2014/main" id="{ED6CCAFC-FDDC-4DB1-9C50-EFDAAF10CB2B}"/>
              </a:ext>
            </a:extLst>
          </p:cNvPr>
          <p:cNvSpPr>
            <a:spLocks noGrp="1"/>
          </p:cNvSpPr>
          <p:nvPr>
            <p:ph idx="1"/>
          </p:nvPr>
        </p:nvSpPr>
        <p:spPr/>
        <p:txBody>
          <a:bodyPr/>
          <a:lstStyle/>
          <a:p>
            <a:pPr marL="0" indent="0">
              <a:buNone/>
            </a:pPr>
            <a:r>
              <a:rPr lang="en-GB" b="1" baseline="30000" dirty="0"/>
              <a:t>17 </a:t>
            </a:r>
            <a:r>
              <a:rPr lang="en-GB" dirty="0"/>
              <a:t>Therefore, if anyone </a:t>
            </a:r>
            <a:r>
              <a:rPr lang="en-GB" i="1" dirty="0"/>
              <a:t>is</a:t>
            </a:r>
            <a:r>
              <a:rPr lang="en-GB" dirty="0"/>
              <a:t> </a:t>
            </a:r>
            <a:r>
              <a:rPr lang="en-GB" b="1" u="sng" dirty="0"/>
              <a:t>in Christ</a:t>
            </a:r>
            <a:r>
              <a:rPr lang="en-GB" dirty="0"/>
              <a:t>, </a:t>
            </a:r>
            <a:r>
              <a:rPr lang="en-GB" i="1" dirty="0"/>
              <a:t>he is</a:t>
            </a:r>
            <a:r>
              <a:rPr lang="en-GB" dirty="0"/>
              <a:t> a </a:t>
            </a:r>
            <a:br>
              <a:rPr lang="en-GB" dirty="0"/>
            </a:br>
            <a:r>
              <a:rPr lang="en-GB" dirty="0"/>
              <a:t>                                          </a:t>
            </a:r>
            <a:r>
              <a:rPr lang="en-GB" b="1" u="sng" dirty="0"/>
              <a:t>new creation</a:t>
            </a:r>
            <a:r>
              <a:rPr lang="en-GB" dirty="0"/>
              <a:t>; old things have passed away; behold, </a:t>
            </a:r>
            <a:br>
              <a:rPr lang="en-GB" dirty="0"/>
            </a:br>
            <a:r>
              <a:rPr lang="en-GB" b="1" dirty="0"/>
              <a:t>all things </a:t>
            </a:r>
            <a:r>
              <a:rPr lang="en-GB" dirty="0"/>
              <a:t>have become </a:t>
            </a:r>
          </a:p>
          <a:p>
            <a:pPr marL="0" indent="0">
              <a:buNone/>
            </a:pPr>
            <a:r>
              <a:rPr lang="en-GB" b="1" dirty="0"/>
              <a:t>new</a:t>
            </a:r>
            <a:r>
              <a:rPr lang="en-GB" dirty="0"/>
              <a:t>.</a:t>
            </a:r>
          </a:p>
          <a:p>
            <a:pPr marL="0" indent="0">
              <a:buNone/>
            </a:pPr>
            <a:endParaRPr lang="en-GB" dirty="0"/>
          </a:p>
          <a:p>
            <a:pPr marL="0" indent="0" algn="ctr">
              <a:buNone/>
            </a:pPr>
            <a:r>
              <a:rPr lang="en-GB" dirty="0"/>
              <a:t>I want to live and stay in the </a:t>
            </a:r>
            <a:r>
              <a:rPr lang="en-GB" b="1" dirty="0"/>
              <a:t>NEW</a:t>
            </a:r>
          </a:p>
          <a:p>
            <a:pPr marL="0" indent="0">
              <a:buNone/>
            </a:pPr>
            <a:endParaRPr lang="en-AU" dirty="0"/>
          </a:p>
        </p:txBody>
      </p:sp>
    </p:spTree>
    <p:extLst>
      <p:ext uri="{BB962C8B-B14F-4D97-AF65-F5344CB8AC3E}">
        <p14:creationId xmlns:p14="http://schemas.microsoft.com/office/powerpoint/2010/main" val="23645493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AFDA0-FCD0-41D0-9523-EB17D931D78F}"/>
              </a:ext>
            </a:extLst>
          </p:cNvPr>
          <p:cNvSpPr>
            <a:spLocks noGrp="1"/>
          </p:cNvSpPr>
          <p:nvPr>
            <p:ph type="title"/>
          </p:nvPr>
        </p:nvSpPr>
        <p:spPr/>
        <p:txBody>
          <a:bodyPr/>
          <a:lstStyle/>
          <a:p>
            <a:r>
              <a:rPr lang="en-AU" dirty="0"/>
              <a:t>Ezekiel 36:26</a:t>
            </a:r>
          </a:p>
        </p:txBody>
      </p:sp>
      <p:sp>
        <p:nvSpPr>
          <p:cNvPr id="3" name="Content Placeholder 2">
            <a:extLst>
              <a:ext uri="{FF2B5EF4-FFF2-40B4-BE49-F238E27FC236}">
                <a16:creationId xmlns:a16="http://schemas.microsoft.com/office/drawing/2014/main" id="{657FC2E5-B727-4C1C-A192-23ED3B922AEB}"/>
              </a:ext>
            </a:extLst>
          </p:cNvPr>
          <p:cNvSpPr>
            <a:spLocks noGrp="1"/>
          </p:cNvSpPr>
          <p:nvPr>
            <p:ph idx="1"/>
          </p:nvPr>
        </p:nvSpPr>
        <p:spPr/>
        <p:txBody>
          <a:bodyPr>
            <a:normAutofit lnSpcReduction="10000"/>
          </a:bodyPr>
          <a:lstStyle/>
          <a:p>
            <a:pPr marL="0" indent="0">
              <a:buNone/>
            </a:pPr>
            <a:r>
              <a:rPr lang="en-GB" b="1" baseline="30000" dirty="0"/>
              <a:t>26 </a:t>
            </a:r>
            <a:r>
              <a:rPr lang="en-GB" dirty="0"/>
              <a:t>I will give you </a:t>
            </a:r>
            <a:r>
              <a:rPr lang="en-GB" b="1" dirty="0"/>
              <a:t>a new heart </a:t>
            </a:r>
            <a:r>
              <a:rPr lang="en-GB" dirty="0"/>
              <a:t>and put </a:t>
            </a:r>
            <a:r>
              <a:rPr lang="en-GB" b="1" dirty="0"/>
              <a:t>a new spirit</a:t>
            </a:r>
            <a:r>
              <a:rPr lang="en-GB" dirty="0"/>
              <a:t> within you; I will take the heart of stone out of your flesh and give you a heart of flesh.</a:t>
            </a:r>
          </a:p>
          <a:p>
            <a:pPr marL="0" indent="0">
              <a:buNone/>
            </a:pPr>
            <a:endParaRPr lang="en-GB" dirty="0"/>
          </a:p>
          <a:p>
            <a:pPr marL="0" indent="0" algn="ctr">
              <a:buNone/>
            </a:pPr>
            <a:r>
              <a:rPr lang="en-AU" b="1" dirty="0"/>
              <a:t>God gave us a new heart and a new spirit so that in the New Covenant, He may write His law on our hearts and put them in our minds.</a:t>
            </a:r>
          </a:p>
          <a:p>
            <a:pPr marL="0" indent="0">
              <a:buNone/>
            </a:pPr>
            <a:endParaRPr lang="en-AU" dirty="0"/>
          </a:p>
        </p:txBody>
      </p:sp>
    </p:spTree>
    <p:extLst>
      <p:ext uri="{BB962C8B-B14F-4D97-AF65-F5344CB8AC3E}">
        <p14:creationId xmlns:p14="http://schemas.microsoft.com/office/powerpoint/2010/main" val="2977988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ADAAF-A8CE-4B15-87F7-447432F02563}"/>
              </a:ext>
            </a:extLst>
          </p:cNvPr>
          <p:cNvSpPr>
            <a:spLocks noGrp="1"/>
          </p:cNvSpPr>
          <p:nvPr>
            <p:ph type="title"/>
          </p:nvPr>
        </p:nvSpPr>
        <p:spPr/>
        <p:txBody>
          <a:bodyPr/>
          <a:lstStyle/>
          <a:p>
            <a:r>
              <a:rPr lang="en-AU" dirty="0"/>
              <a:t>Psalms 22:3-4</a:t>
            </a:r>
          </a:p>
        </p:txBody>
      </p:sp>
      <p:sp>
        <p:nvSpPr>
          <p:cNvPr id="3" name="Content Placeholder 2">
            <a:extLst>
              <a:ext uri="{FF2B5EF4-FFF2-40B4-BE49-F238E27FC236}">
                <a16:creationId xmlns:a16="http://schemas.microsoft.com/office/drawing/2014/main" id="{D8992358-4BAD-4798-9564-928474686F26}"/>
              </a:ext>
            </a:extLst>
          </p:cNvPr>
          <p:cNvSpPr>
            <a:spLocks noGrp="1"/>
          </p:cNvSpPr>
          <p:nvPr>
            <p:ph idx="1"/>
          </p:nvPr>
        </p:nvSpPr>
        <p:spPr/>
        <p:txBody>
          <a:bodyPr/>
          <a:lstStyle/>
          <a:p>
            <a:pPr marL="0" indent="0">
              <a:buNone/>
            </a:pPr>
            <a:r>
              <a:rPr lang="en-GB" b="1" baseline="30000" dirty="0"/>
              <a:t>3 </a:t>
            </a:r>
            <a:r>
              <a:rPr lang="en-GB" dirty="0"/>
              <a:t>Who may ascend into the hill of the </a:t>
            </a:r>
            <a:r>
              <a:rPr lang="en-GB" cap="small" dirty="0"/>
              <a:t>Lord</a:t>
            </a:r>
            <a:r>
              <a:rPr lang="en-GB" dirty="0"/>
              <a:t>?</a:t>
            </a:r>
            <a:br>
              <a:rPr lang="en-GB" dirty="0"/>
            </a:br>
            <a:r>
              <a:rPr lang="en-GB" dirty="0"/>
              <a:t>Or who may stand in His holy place?</a:t>
            </a:r>
          </a:p>
          <a:p>
            <a:pPr marL="0" indent="0">
              <a:buNone/>
            </a:pPr>
            <a:br>
              <a:rPr lang="en-GB" dirty="0"/>
            </a:br>
            <a:r>
              <a:rPr lang="en-GB" b="1" baseline="30000" dirty="0"/>
              <a:t>4 </a:t>
            </a:r>
            <a:r>
              <a:rPr lang="en-GB" dirty="0"/>
              <a:t>He who has </a:t>
            </a:r>
            <a:r>
              <a:rPr lang="en-GB" b="1" dirty="0"/>
              <a:t>clean hands </a:t>
            </a:r>
            <a:r>
              <a:rPr lang="en-GB" dirty="0"/>
              <a:t>and a </a:t>
            </a:r>
            <a:r>
              <a:rPr lang="en-GB" b="1" dirty="0"/>
              <a:t>pure heart</a:t>
            </a:r>
            <a:r>
              <a:rPr lang="en-GB" dirty="0"/>
              <a:t>,</a:t>
            </a:r>
            <a:br>
              <a:rPr lang="en-GB" dirty="0"/>
            </a:br>
            <a:r>
              <a:rPr lang="en-GB" dirty="0"/>
              <a:t>Who has not lifted up his soul to an idol,</a:t>
            </a:r>
            <a:br>
              <a:rPr lang="en-GB" dirty="0"/>
            </a:br>
            <a:r>
              <a:rPr lang="en-GB" dirty="0"/>
              <a:t>Nor sworn deceitfully.</a:t>
            </a:r>
            <a:endParaRPr lang="en-AU" dirty="0"/>
          </a:p>
        </p:txBody>
      </p:sp>
    </p:spTree>
    <p:extLst>
      <p:ext uri="{BB962C8B-B14F-4D97-AF65-F5344CB8AC3E}">
        <p14:creationId xmlns:p14="http://schemas.microsoft.com/office/powerpoint/2010/main" val="3789641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607D3-A487-42DC-A0C6-159D0DB6BEFB}"/>
              </a:ext>
            </a:extLst>
          </p:cNvPr>
          <p:cNvSpPr>
            <a:spLocks noGrp="1"/>
          </p:cNvSpPr>
          <p:nvPr>
            <p:ph type="title"/>
          </p:nvPr>
        </p:nvSpPr>
        <p:spPr/>
        <p:txBody>
          <a:bodyPr/>
          <a:lstStyle/>
          <a:p>
            <a:r>
              <a:rPr lang="en-AU" dirty="0"/>
              <a:t>Psalm 19:14</a:t>
            </a:r>
          </a:p>
        </p:txBody>
      </p:sp>
      <p:sp>
        <p:nvSpPr>
          <p:cNvPr id="3" name="Content Placeholder 2">
            <a:extLst>
              <a:ext uri="{FF2B5EF4-FFF2-40B4-BE49-F238E27FC236}">
                <a16:creationId xmlns:a16="http://schemas.microsoft.com/office/drawing/2014/main" id="{2B4162C0-B768-4D16-8AAB-F429DDCD5DEC}"/>
              </a:ext>
            </a:extLst>
          </p:cNvPr>
          <p:cNvSpPr>
            <a:spLocks noGrp="1"/>
          </p:cNvSpPr>
          <p:nvPr>
            <p:ph idx="1"/>
          </p:nvPr>
        </p:nvSpPr>
        <p:spPr/>
        <p:txBody>
          <a:bodyPr/>
          <a:lstStyle/>
          <a:p>
            <a:pPr marL="0" indent="0">
              <a:buNone/>
            </a:pPr>
            <a:r>
              <a:rPr lang="en-GB" b="1" baseline="30000" dirty="0"/>
              <a:t>14 </a:t>
            </a:r>
            <a:r>
              <a:rPr lang="en-GB" dirty="0"/>
              <a:t>Let the words of my mouth and the </a:t>
            </a:r>
            <a:r>
              <a:rPr lang="en-GB" b="1" dirty="0"/>
              <a:t>meditation</a:t>
            </a:r>
            <a:r>
              <a:rPr lang="en-GB" dirty="0"/>
              <a:t> of my </a:t>
            </a:r>
            <a:r>
              <a:rPr lang="en-GB" b="1" dirty="0"/>
              <a:t>heart</a:t>
            </a:r>
            <a:br>
              <a:rPr lang="en-GB" dirty="0"/>
            </a:br>
            <a:r>
              <a:rPr lang="en-GB" dirty="0"/>
              <a:t>Be acceptable in Your sight,</a:t>
            </a:r>
            <a:br>
              <a:rPr lang="en-GB" dirty="0"/>
            </a:br>
            <a:r>
              <a:rPr lang="en-GB" dirty="0"/>
              <a:t>O </a:t>
            </a:r>
            <a:r>
              <a:rPr lang="en-GB" cap="small" dirty="0"/>
              <a:t>Lord</a:t>
            </a:r>
            <a:r>
              <a:rPr lang="en-GB" dirty="0"/>
              <a:t>, my strength and my Redeemer.</a:t>
            </a:r>
            <a:endParaRPr lang="en-AU" dirty="0"/>
          </a:p>
        </p:txBody>
      </p:sp>
    </p:spTree>
    <p:extLst>
      <p:ext uri="{BB962C8B-B14F-4D97-AF65-F5344CB8AC3E}">
        <p14:creationId xmlns:p14="http://schemas.microsoft.com/office/powerpoint/2010/main" val="1733113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F8F9B-9941-43F8-829C-28A8C7E80062}"/>
              </a:ext>
            </a:extLst>
          </p:cNvPr>
          <p:cNvSpPr>
            <a:spLocks noGrp="1"/>
          </p:cNvSpPr>
          <p:nvPr>
            <p:ph type="title"/>
          </p:nvPr>
        </p:nvSpPr>
        <p:spPr/>
        <p:txBody>
          <a:bodyPr/>
          <a:lstStyle/>
          <a:p>
            <a:r>
              <a:rPr lang="en-AU" dirty="0"/>
              <a:t>Psalm 51:1-19</a:t>
            </a:r>
          </a:p>
        </p:txBody>
      </p:sp>
      <p:sp>
        <p:nvSpPr>
          <p:cNvPr id="3" name="Content Placeholder 2">
            <a:extLst>
              <a:ext uri="{FF2B5EF4-FFF2-40B4-BE49-F238E27FC236}">
                <a16:creationId xmlns:a16="http://schemas.microsoft.com/office/drawing/2014/main" id="{2087683C-5AD2-4BFD-87C1-AE4E8CA66D7D}"/>
              </a:ext>
            </a:extLst>
          </p:cNvPr>
          <p:cNvSpPr>
            <a:spLocks noGrp="1"/>
          </p:cNvSpPr>
          <p:nvPr>
            <p:ph idx="1"/>
          </p:nvPr>
        </p:nvSpPr>
        <p:spPr>
          <a:xfrm>
            <a:off x="251520" y="1207293"/>
            <a:ext cx="8712968" cy="5174035"/>
          </a:xfrm>
        </p:spPr>
        <p:txBody>
          <a:bodyPr>
            <a:normAutofit/>
          </a:bodyPr>
          <a:lstStyle/>
          <a:p>
            <a:pPr marL="0" indent="0">
              <a:buNone/>
            </a:pPr>
            <a:r>
              <a:rPr lang="en-GB" b="1" baseline="30000" dirty="0"/>
              <a:t>1</a:t>
            </a:r>
            <a:r>
              <a:rPr lang="en-GB" dirty="0"/>
              <a:t>Have mercy upon me, O God,</a:t>
            </a:r>
            <a:br>
              <a:rPr lang="en-GB" dirty="0"/>
            </a:br>
            <a:r>
              <a:rPr lang="en-GB" dirty="0"/>
              <a:t>According to Your lovingkindness;</a:t>
            </a:r>
            <a:br>
              <a:rPr lang="en-GB" dirty="0"/>
            </a:br>
            <a:r>
              <a:rPr lang="en-GB" dirty="0"/>
              <a:t>According to the multitude of Your tender mercies,</a:t>
            </a:r>
            <a:br>
              <a:rPr lang="en-GB" dirty="0"/>
            </a:br>
            <a:r>
              <a:rPr lang="en-GB" dirty="0"/>
              <a:t>Blot out my transgressions.</a:t>
            </a:r>
            <a:br>
              <a:rPr lang="en-GB" dirty="0"/>
            </a:br>
            <a:r>
              <a:rPr lang="en-GB" b="1" baseline="30000" dirty="0"/>
              <a:t>2 </a:t>
            </a:r>
            <a:r>
              <a:rPr lang="en-GB" dirty="0"/>
              <a:t>Wash me thoroughly from my iniquity,</a:t>
            </a:r>
            <a:br>
              <a:rPr lang="en-GB" dirty="0"/>
            </a:br>
            <a:r>
              <a:rPr lang="en-GB" dirty="0"/>
              <a:t>And cleanse me from my sin.</a:t>
            </a:r>
          </a:p>
          <a:p>
            <a:pPr marL="0" indent="0">
              <a:buNone/>
            </a:pPr>
            <a:r>
              <a:rPr lang="en-GB" b="1" baseline="30000" dirty="0"/>
              <a:t>3 </a:t>
            </a:r>
            <a:r>
              <a:rPr lang="en-GB" dirty="0"/>
              <a:t>For I acknowledge my transgressions,</a:t>
            </a:r>
            <a:br>
              <a:rPr lang="en-GB" dirty="0"/>
            </a:br>
            <a:r>
              <a:rPr lang="en-GB" dirty="0"/>
              <a:t>And my sin </a:t>
            </a:r>
            <a:r>
              <a:rPr lang="en-GB" i="1" dirty="0"/>
              <a:t>is</a:t>
            </a:r>
            <a:r>
              <a:rPr lang="en-GB" dirty="0"/>
              <a:t> always before me.</a:t>
            </a:r>
            <a:br>
              <a:rPr lang="en-GB" dirty="0"/>
            </a:br>
            <a:endParaRPr lang="en-AU" dirty="0"/>
          </a:p>
        </p:txBody>
      </p:sp>
    </p:spTree>
    <p:extLst>
      <p:ext uri="{BB962C8B-B14F-4D97-AF65-F5344CB8AC3E}">
        <p14:creationId xmlns:p14="http://schemas.microsoft.com/office/powerpoint/2010/main" val="36619400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CE5E5-3CFB-491B-8ED9-AA334470C932}"/>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2A4E1F67-5FC9-4E50-925F-61E6CCB31FD0}"/>
              </a:ext>
            </a:extLst>
          </p:cNvPr>
          <p:cNvSpPr>
            <a:spLocks noGrp="1"/>
          </p:cNvSpPr>
          <p:nvPr>
            <p:ph idx="1"/>
          </p:nvPr>
        </p:nvSpPr>
        <p:spPr>
          <a:xfrm>
            <a:off x="251520" y="1207293"/>
            <a:ext cx="8712968" cy="5318051"/>
          </a:xfrm>
        </p:spPr>
        <p:txBody>
          <a:bodyPr>
            <a:normAutofit fontScale="92500" lnSpcReduction="10000"/>
          </a:bodyPr>
          <a:lstStyle/>
          <a:p>
            <a:pPr marL="0" indent="0">
              <a:buNone/>
            </a:pPr>
            <a:r>
              <a:rPr lang="en-GB" b="1" baseline="30000" dirty="0"/>
              <a:t>4 </a:t>
            </a:r>
            <a:r>
              <a:rPr lang="en-GB" dirty="0"/>
              <a:t>Against You, You only, have I sinned,</a:t>
            </a:r>
            <a:br>
              <a:rPr lang="en-GB" dirty="0"/>
            </a:br>
            <a:r>
              <a:rPr lang="en-GB" dirty="0"/>
              <a:t>And done </a:t>
            </a:r>
            <a:r>
              <a:rPr lang="en-GB" i="1" dirty="0"/>
              <a:t>this</a:t>
            </a:r>
            <a:r>
              <a:rPr lang="en-GB" dirty="0"/>
              <a:t> evil in Your sight—</a:t>
            </a:r>
            <a:br>
              <a:rPr lang="en-GB" dirty="0"/>
            </a:br>
            <a:r>
              <a:rPr lang="en-GB" dirty="0"/>
              <a:t>That You may be found just when You speak,</a:t>
            </a:r>
            <a:br>
              <a:rPr lang="en-GB" dirty="0"/>
            </a:br>
            <a:r>
              <a:rPr lang="en-GB" i="1" dirty="0"/>
              <a:t>And</a:t>
            </a:r>
            <a:r>
              <a:rPr lang="en-GB" dirty="0"/>
              <a:t> blameless when You judge.</a:t>
            </a:r>
          </a:p>
          <a:p>
            <a:pPr marL="0" indent="0">
              <a:buNone/>
            </a:pPr>
            <a:r>
              <a:rPr lang="en-GB" b="1" baseline="30000" dirty="0"/>
              <a:t>5 </a:t>
            </a:r>
            <a:r>
              <a:rPr lang="en-GB" dirty="0"/>
              <a:t>Behold, I was brought forth in iniquity,</a:t>
            </a:r>
            <a:br>
              <a:rPr lang="en-GB" dirty="0"/>
            </a:br>
            <a:r>
              <a:rPr lang="en-GB" dirty="0"/>
              <a:t>And in sin my mother conceived me.</a:t>
            </a:r>
            <a:br>
              <a:rPr lang="en-GB" dirty="0"/>
            </a:br>
            <a:r>
              <a:rPr lang="en-GB" b="1" baseline="30000" dirty="0"/>
              <a:t>6 </a:t>
            </a:r>
            <a:r>
              <a:rPr lang="en-GB" dirty="0"/>
              <a:t>Behold, </a:t>
            </a:r>
            <a:r>
              <a:rPr lang="en-GB" b="1" dirty="0"/>
              <a:t>You desire truth </a:t>
            </a:r>
            <a:r>
              <a:rPr lang="en-GB" dirty="0"/>
              <a:t>in the </a:t>
            </a:r>
            <a:r>
              <a:rPr lang="en-GB" b="1" dirty="0"/>
              <a:t>inward parts</a:t>
            </a:r>
            <a:r>
              <a:rPr lang="en-GB" dirty="0"/>
              <a:t>,</a:t>
            </a:r>
            <a:br>
              <a:rPr lang="en-GB" dirty="0"/>
            </a:br>
            <a:r>
              <a:rPr lang="en-GB" dirty="0"/>
              <a:t>And in the </a:t>
            </a:r>
            <a:r>
              <a:rPr lang="en-GB" b="1" dirty="0"/>
              <a:t>hidden </a:t>
            </a:r>
            <a:r>
              <a:rPr lang="en-GB" b="1" i="1" dirty="0"/>
              <a:t>part</a:t>
            </a:r>
            <a:r>
              <a:rPr lang="en-GB" b="1" dirty="0"/>
              <a:t> </a:t>
            </a:r>
            <a:r>
              <a:rPr lang="en-GB" dirty="0"/>
              <a:t>You will make me to know wisdom.</a:t>
            </a:r>
          </a:p>
          <a:p>
            <a:pPr marL="0" indent="0">
              <a:buNone/>
            </a:pPr>
            <a:r>
              <a:rPr lang="en-GB" b="1" baseline="30000" dirty="0"/>
              <a:t>7 </a:t>
            </a:r>
            <a:r>
              <a:rPr lang="en-GB" dirty="0"/>
              <a:t>Purge me with hyssop, and I shall be clean;</a:t>
            </a:r>
            <a:br>
              <a:rPr lang="en-GB" dirty="0"/>
            </a:br>
            <a:r>
              <a:rPr lang="en-GB" dirty="0"/>
              <a:t>Wash me, and I shall be whiter than snow.</a:t>
            </a:r>
            <a:br>
              <a:rPr lang="en-GB" dirty="0"/>
            </a:br>
            <a:endParaRPr lang="en-AU" dirty="0"/>
          </a:p>
        </p:txBody>
      </p:sp>
    </p:spTree>
    <p:extLst>
      <p:ext uri="{BB962C8B-B14F-4D97-AF65-F5344CB8AC3E}">
        <p14:creationId xmlns:p14="http://schemas.microsoft.com/office/powerpoint/2010/main" val="16712729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D10D5-D0EA-41F6-A067-574A82029763}"/>
              </a:ext>
            </a:extLst>
          </p:cNvPr>
          <p:cNvSpPr>
            <a:spLocks noGrp="1"/>
          </p:cNvSpPr>
          <p:nvPr>
            <p:ph idx="1"/>
          </p:nvPr>
        </p:nvSpPr>
        <p:spPr>
          <a:xfrm>
            <a:off x="251520" y="116632"/>
            <a:ext cx="8712968" cy="6264696"/>
          </a:xfrm>
        </p:spPr>
        <p:txBody>
          <a:bodyPr>
            <a:normAutofit fontScale="92500"/>
          </a:bodyPr>
          <a:lstStyle/>
          <a:p>
            <a:pPr marL="0" indent="0">
              <a:buNone/>
            </a:pPr>
            <a:r>
              <a:rPr lang="en-GB" b="1" baseline="30000" dirty="0"/>
              <a:t>8 </a:t>
            </a:r>
            <a:r>
              <a:rPr lang="en-GB" dirty="0"/>
              <a:t>Make me hear joy and gladness,</a:t>
            </a:r>
            <a:br>
              <a:rPr lang="en-GB" dirty="0"/>
            </a:br>
            <a:r>
              <a:rPr lang="en-GB" i="1" dirty="0"/>
              <a:t>That</a:t>
            </a:r>
            <a:r>
              <a:rPr lang="en-GB" dirty="0"/>
              <a:t> the bones You have broken may rejoice.</a:t>
            </a:r>
            <a:br>
              <a:rPr lang="en-GB" dirty="0"/>
            </a:br>
            <a:r>
              <a:rPr lang="en-GB" b="1" baseline="30000" dirty="0"/>
              <a:t>9 </a:t>
            </a:r>
            <a:r>
              <a:rPr lang="en-GB" dirty="0"/>
              <a:t>Hide Your face from my sins,</a:t>
            </a:r>
            <a:br>
              <a:rPr lang="en-GB" dirty="0"/>
            </a:br>
            <a:r>
              <a:rPr lang="en-GB" dirty="0"/>
              <a:t>And blot out all my iniquities.</a:t>
            </a:r>
          </a:p>
          <a:p>
            <a:pPr marL="0" indent="0">
              <a:buNone/>
            </a:pPr>
            <a:r>
              <a:rPr lang="en-GB" b="1" baseline="30000" dirty="0"/>
              <a:t>10 </a:t>
            </a:r>
            <a:r>
              <a:rPr lang="en-GB" b="1" dirty="0"/>
              <a:t>Create in me </a:t>
            </a:r>
            <a:r>
              <a:rPr lang="en-GB" dirty="0"/>
              <a:t>a </a:t>
            </a:r>
            <a:r>
              <a:rPr lang="en-GB" b="1" dirty="0"/>
              <a:t>clean heart</a:t>
            </a:r>
            <a:r>
              <a:rPr lang="en-GB" dirty="0"/>
              <a:t>, O God,</a:t>
            </a:r>
            <a:br>
              <a:rPr lang="en-GB" dirty="0"/>
            </a:br>
            <a:r>
              <a:rPr lang="en-GB" dirty="0"/>
              <a:t>And </a:t>
            </a:r>
            <a:r>
              <a:rPr lang="en-GB" b="1" dirty="0"/>
              <a:t>renew</a:t>
            </a:r>
            <a:r>
              <a:rPr lang="en-GB" dirty="0"/>
              <a:t> a steadfast </a:t>
            </a:r>
            <a:r>
              <a:rPr lang="en-GB" b="1" dirty="0"/>
              <a:t>spirit</a:t>
            </a:r>
            <a:r>
              <a:rPr lang="en-GB" dirty="0"/>
              <a:t> </a:t>
            </a:r>
            <a:r>
              <a:rPr lang="en-GB" b="1" dirty="0"/>
              <a:t>within me</a:t>
            </a:r>
            <a:r>
              <a:rPr lang="en-GB" dirty="0"/>
              <a:t>.</a:t>
            </a:r>
            <a:br>
              <a:rPr lang="en-GB" dirty="0"/>
            </a:br>
            <a:r>
              <a:rPr lang="en-GB" b="1" baseline="30000" dirty="0"/>
              <a:t>11 </a:t>
            </a:r>
            <a:r>
              <a:rPr lang="en-GB" dirty="0"/>
              <a:t>Do not cast me away from Your presence,</a:t>
            </a:r>
            <a:br>
              <a:rPr lang="en-GB" dirty="0"/>
            </a:br>
            <a:r>
              <a:rPr lang="en-GB" dirty="0"/>
              <a:t>And do not take Your Holy Spirit from me.</a:t>
            </a:r>
          </a:p>
          <a:p>
            <a:pPr marL="0" indent="0">
              <a:buNone/>
            </a:pPr>
            <a:r>
              <a:rPr lang="en-GB" b="1" baseline="30000" dirty="0"/>
              <a:t>12 </a:t>
            </a:r>
            <a:r>
              <a:rPr lang="en-GB" dirty="0"/>
              <a:t>Restore to me the joy of Your salvation,</a:t>
            </a:r>
            <a:br>
              <a:rPr lang="en-GB" dirty="0"/>
            </a:br>
            <a:r>
              <a:rPr lang="en-GB" dirty="0"/>
              <a:t>And uphold me </a:t>
            </a:r>
            <a:r>
              <a:rPr lang="en-GB" i="1" dirty="0"/>
              <a:t>by Your</a:t>
            </a:r>
            <a:r>
              <a:rPr lang="en-GB" dirty="0"/>
              <a:t> generous Spirit.</a:t>
            </a:r>
            <a:br>
              <a:rPr lang="en-GB" dirty="0"/>
            </a:br>
            <a:r>
              <a:rPr lang="en-GB" b="1" baseline="30000" dirty="0"/>
              <a:t>13 </a:t>
            </a:r>
            <a:r>
              <a:rPr lang="en-GB" i="1" dirty="0"/>
              <a:t>Then</a:t>
            </a:r>
            <a:r>
              <a:rPr lang="en-GB" dirty="0"/>
              <a:t> I will teach transgressors Your ways,</a:t>
            </a:r>
            <a:br>
              <a:rPr lang="en-GB" dirty="0"/>
            </a:br>
            <a:r>
              <a:rPr lang="en-GB" dirty="0"/>
              <a:t>And sinners shall be converted to You.</a:t>
            </a:r>
          </a:p>
        </p:txBody>
      </p:sp>
    </p:spTree>
    <p:extLst>
      <p:ext uri="{BB962C8B-B14F-4D97-AF65-F5344CB8AC3E}">
        <p14:creationId xmlns:p14="http://schemas.microsoft.com/office/powerpoint/2010/main" val="19122512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E3B064-B098-4688-B488-C3AFF860F6BF}"/>
              </a:ext>
            </a:extLst>
          </p:cNvPr>
          <p:cNvSpPr>
            <a:spLocks noGrp="1"/>
          </p:cNvSpPr>
          <p:nvPr>
            <p:ph idx="1"/>
          </p:nvPr>
        </p:nvSpPr>
        <p:spPr>
          <a:xfrm>
            <a:off x="251520" y="332657"/>
            <a:ext cx="8712968" cy="5976664"/>
          </a:xfrm>
        </p:spPr>
        <p:txBody>
          <a:bodyPr>
            <a:normAutofit fontScale="92500" lnSpcReduction="10000"/>
          </a:bodyPr>
          <a:lstStyle/>
          <a:p>
            <a:pPr marL="0" indent="0">
              <a:buNone/>
            </a:pPr>
            <a:r>
              <a:rPr lang="en-GB" b="1" baseline="30000" dirty="0"/>
              <a:t>14 </a:t>
            </a:r>
            <a:r>
              <a:rPr lang="en-GB" dirty="0"/>
              <a:t>Deliver me from the guilt of bloodshed, O God,</a:t>
            </a:r>
            <a:br>
              <a:rPr lang="en-GB" dirty="0"/>
            </a:br>
            <a:r>
              <a:rPr lang="en-GB" dirty="0"/>
              <a:t>The God of my salvation,</a:t>
            </a:r>
            <a:br>
              <a:rPr lang="en-GB" dirty="0"/>
            </a:br>
            <a:r>
              <a:rPr lang="en-GB" i="1" dirty="0"/>
              <a:t>And</a:t>
            </a:r>
            <a:r>
              <a:rPr lang="en-GB" dirty="0"/>
              <a:t> my tongue shall sing aloud of Your righteousness.</a:t>
            </a:r>
            <a:endParaRPr lang="en-GB" b="1" baseline="30000" dirty="0"/>
          </a:p>
          <a:p>
            <a:pPr marL="0" indent="0">
              <a:buNone/>
            </a:pPr>
            <a:r>
              <a:rPr lang="en-GB" b="1" baseline="30000" dirty="0"/>
              <a:t>15 </a:t>
            </a:r>
            <a:r>
              <a:rPr lang="en-GB" dirty="0"/>
              <a:t>O Lord, open my lips,</a:t>
            </a:r>
            <a:br>
              <a:rPr lang="en-GB" dirty="0"/>
            </a:br>
            <a:r>
              <a:rPr lang="en-GB" dirty="0"/>
              <a:t>And my mouth shall show forth Your praise.</a:t>
            </a:r>
            <a:br>
              <a:rPr lang="en-GB" dirty="0"/>
            </a:br>
            <a:r>
              <a:rPr lang="en-GB" b="1" baseline="30000" dirty="0"/>
              <a:t>16 </a:t>
            </a:r>
            <a:r>
              <a:rPr lang="en-GB" b="1" dirty="0">
                <a:solidFill>
                  <a:schemeClr val="accent6">
                    <a:lumMod val="50000"/>
                  </a:schemeClr>
                </a:solidFill>
              </a:rPr>
              <a:t>For You do not desire sacrifice, or else I would give </a:t>
            </a:r>
            <a:r>
              <a:rPr lang="en-GB" b="1" i="1" dirty="0">
                <a:solidFill>
                  <a:schemeClr val="accent6">
                    <a:lumMod val="50000"/>
                  </a:schemeClr>
                </a:solidFill>
              </a:rPr>
              <a:t>it;</a:t>
            </a:r>
            <a:br>
              <a:rPr lang="en-GB" b="1" dirty="0">
                <a:solidFill>
                  <a:schemeClr val="accent6">
                    <a:lumMod val="50000"/>
                  </a:schemeClr>
                </a:solidFill>
              </a:rPr>
            </a:br>
            <a:r>
              <a:rPr lang="en-GB" b="1" dirty="0">
                <a:solidFill>
                  <a:schemeClr val="accent6">
                    <a:lumMod val="50000"/>
                  </a:schemeClr>
                </a:solidFill>
              </a:rPr>
              <a:t>You do not delight in burnt offering.</a:t>
            </a:r>
            <a:br>
              <a:rPr lang="en-GB" dirty="0"/>
            </a:br>
            <a:r>
              <a:rPr lang="en-GB" b="1" baseline="30000" dirty="0"/>
              <a:t>17 </a:t>
            </a:r>
            <a:r>
              <a:rPr lang="en-GB" dirty="0"/>
              <a:t>The sacrifices of God </a:t>
            </a:r>
            <a:r>
              <a:rPr lang="en-GB" i="1" dirty="0"/>
              <a:t>are</a:t>
            </a:r>
            <a:r>
              <a:rPr lang="en-GB" dirty="0"/>
              <a:t> a broken spirit,</a:t>
            </a:r>
            <a:br>
              <a:rPr lang="en-GB" dirty="0"/>
            </a:br>
            <a:r>
              <a:rPr lang="en-GB" dirty="0"/>
              <a:t>A broken and a contrite heart—</a:t>
            </a:r>
            <a:br>
              <a:rPr lang="en-GB" dirty="0"/>
            </a:br>
            <a:r>
              <a:rPr lang="en-GB" dirty="0"/>
              <a:t>These, O God, You will not despise.</a:t>
            </a:r>
          </a:p>
        </p:txBody>
      </p:sp>
    </p:spTree>
    <p:extLst>
      <p:ext uri="{BB962C8B-B14F-4D97-AF65-F5344CB8AC3E}">
        <p14:creationId xmlns:p14="http://schemas.microsoft.com/office/powerpoint/2010/main" val="19846413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C18AB9-862D-4BFD-B66F-425DD97648DB}"/>
              </a:ext>
            </a:extLst>
          </p:cNvPr>
          <p:cNvSpPr>
            <a:spLocks noGrp="1"/>
          </p:cNvSpPr>
          <p:nvPr>
            <p:ph idx="1"/>
          </p:nvPr>
        </p:nvSpPr>
        <p:spPr>
          <a:xfrm>
            <a:off x="251520" y="332656"/>
            <a:ext cx="8712968" cy="5472607"/>
          </a:xfrm>
        </p:spPr>
        <p:txBody>
          <a:bodyPr/>
          <a:lstStyle/>
          <a:p>
            <a:pPr marL="0" indent="0">
              <a:buNone/>
            </a:pPr>
            <a:r>
              <a:rPr lang="en-GB" b="1" baseline="30000" dirty="0"/>
              <a:t>18 </a:t>
            </a:r>
            <a:r>
              <a:rPr lang="en-GB" dirty="0"/>
              <a:t>Do good in Your good pleasure to Zion;</a:t>
            </a:r>
            <a:br>
              <a:rPr lang="en-GB" dirty="0"/>
            </a:br>
            <a:r>
              <a:rPr lang="en-GB" dirty="0"/>
              <a:t>Build the walls of Jerusalem.</a:t>
            </a:r>
          </a:p>
          <a:p>
            <a:pPr marL="0" indent="0">
              <a:buNone/>
            </a:pPr>
            <a:br>
              <a:rPr lang="en-GB" dirty="0"/>
            </a:br>
            <a:r>
              <a:rPr lang="en-GB" b="1" baseline="30000" dirty="0"/>
              <a:t>19 </a:t>
            </a:r>
            <a:r>
              <a:rPr lang="en-GB" b="1" dirty="0">
                <a:solidFill>
                  <a:srgbClr val="FF0000"/>
                </a:solidFill>
              </a:rPr>
              <a:t>Then</a:t>
            </a:r>
            <a:r>
              <a:rPr lang="en-GB" dirty="0"/>
              <a:t> You shall be </a:t>
            </a:r>
            <a:r>
              <a:rPr lang="en-GB" b="1" dirty="0"/>
              <a:t>pleased</a:t>
            </a:r>
            <a:r>
              <a:rPr lang="en-GB" dirty="0"/>
              <a:t> with the </a:t>
            </a:r>
            <a:r>
              <a:rPr lang="en-GB" b="1" u="sng" dirty="0"/>
              <a:t>sacrifices</a:t>
            </a:r>
            <a:r>
              <a:rPr lang="en-GB" dirty="0"/>
              <a:t> of righteousness,</a:t>
            </a:r>
            <a:br>
              <a:rPr lang="en-GB" dirty="0"/>
            </a:br>
            <a:r>
              <a:rPr lang="en-GB" dirty="0"/>
              <a:t>With </a:t>
            </a:r>
            <a:r>
              <a:rPr lang="en-GB" b="1" u="sng" dirty="0"/>
              <a:t>burnt offering </a:t>
            </a:r>
            <a:r>
              <a:rPr lang="en-GB" dirty="0"/>
              <a:t>and </a:t>
            </a:r>
            <a:r>
              <a:rPr lang="en-GB" b="1" u="sng" dirty="0"/>
              <a:t>whole burnt offering</a:t>
            </a:r>
            <a:r>
              <a:rPr lang="en-GB" dirty="0"/>
              <a:t>;</a:t>
            </a:r>
            <a:br>
              <a:rPr lang="en-GB" dirty="0"/>
            </a:br>
            <a:r>
              <a:rPr lang="en-GB" b="1" dirty="0">
                <a:solidFill>
                  <a:srgbClr val="FF0000"/>
                </a:solidFill>
              </a:rPr>
              <a:t>Then</a:t>
            </a:r>
            <a:r>
              <a:rPr lang="en-GB" dirty="0"/>
              <a:t> they shall </a:t>
            </a:r>
            <a:r>
              <a:rPr lang="en-GB" b="1" u="sng" dirty="0"/>
              <a:t>offer bulls </a:t>
            </a:r>
            <a:r>
              <a:rPr lang="en-GB" dirty="0"/>
              <a:t>on Your altar.</a:t>
            </a:r>
          </a:p>
          <a:p>
            <a:pPr marL="0" indent="0">
              <a:buNone/>
            </a:pPr>
            <a:endParaRPr lang="en-AU" dirty="0"/>
          </a:p>
        </p:txBody>
      </p:sp>
    </p:spTree>
    <p:extLst>
      <p:ext uri="{BB962C8B-B14F-4D97-AF65-F5344CB8AC3E}">
        <p14:creationId xmlns:p14="http://schemas.microsoft.com/office/powerpoint/2010/main" val="26020435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082DD-B214-4878-913B-DC6AF11A7577}"/>
              </a:ext>
            </a:extLst>
          </p:cNvPr>
          <p:cNvSpPr>
            <a:spLocks noGrp="1"/>
          </p:cNvSpPr>
          <p:nvPr>
            <p:ph type="title"/>
          </p:nvPr>
        </p:nvSpPr>
        <p:spPr/>
        <p:txBody>
          <a:bodyPr/>
          <a:lstStyle/>
          <a:p>
            <a:r>
              <a:rPr lang="en-AU" dirty="0"/>
              <a:t>Colossians 3:23</a:t>
            </a:r>
          </a:p>
        </p:txBody>
      </p:sp>
      <p:sp>
        <p:nvSpPr>
          <p:cNvPr id="3" name="Content Placeholder 2">
            <a:extLst>
              <a:ext uri="{FF2B5EF4-FFF2-40B4-BE49-F238E27FC236}">
                <a16:creationId xmlns:a16="http://schemas.microsoft.com/office/drawing/2014/main" id="{3C13E176-F608-462F-884F-48C8C801483C}"/>
              </a:ext>
            </a:extLst>
          </p:cNvPr>
          <p:cNvSpPr>
            <a:spLocks noGrp="1"/>
          </p:cNvSpPr>
          <p:nvPr>
            <p:ph idx="1"/>
          </p:nvPr>
        </p:nvSpPr>
        <p:spPr/>
        <p:txBody>
          <a:bodyPr/>
          <a:lstStyle/>
          <a:p>
            <a:pPr marL="0" indent="0">
              <a:buNone/>
            </a:pPr>
            <a:r>
              <a:rPr lang="en-GB" b="1" baseline="30000" dirty="0"/>
              <a:t>23 </a:t>
            </a:r>
            <a:r>
              <a:rPr lang="en-GB" dirty="0"/>
              <a:t>And whatever you do, do it </a:t>
            </a:r>
            <a:r>
              <a:rPr lang="en-GB" b="1" dirty="0"/>
              <a:t>heartily</a:t>
            </a:r>
            <a:r>
              <a:rPr lang="en-GB" dirty="0"/>
              <a:t>, as to the Lord and not to men,</a:t>
            </a:r>
            <a:endParaRPr lang="en-AU" dirty="0"/>
          </a:p>
        </p:txBody>
      </p:sp>
    </p:spTree>
    <p:extLst>
      <p:ext uri="{BB962C8B-B14F-4D97-AF65-F5344CB8AC3E}">
        <p14:creationId xmlns:p14="http://schemas.microsoft.com/office/powerpoint/2010/main" val="32107188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9E0EC-E7A3-4292-A21A-3B21991570DA}"/>
              </a:ext>
            </a:extLst>
          </p:cNvPr>
          <p:cNvSpPr>
            <a:spLocks noGrp="1"/>
          </p:cNvSpPr>
          <p:nvPr>
            <p:ph type="title"/>
          </p:nvPr>
        </p:nvSpPr>
        <p:spPr/>
        <p:txBody>
          <a:bodyPr/>
          <a:lstStyle/>
          <a:p>
            <a:r>
              <a:rPr lang="en-AU" dirty="0"/>
              <a:t>1 Peter 1:22</a:t>
            </a:r>
          </a:p>
        </p:txBody>
      </p:sp>
      <p:sp>
        <p:nvSpPr>
          <p:cNvPr id="3" name="Content Placeholder 2">
            <a:extLst>
              <a:ext uri="{FF2B5EF4-FFF2-40B4-BE49-F238E27FC236}">
                <a16:creationId xmlns:a16="http://schemas.microsoft.com/office/drawing/2014/main" id="{EDA993AD-ED5B-4979-BDC2-CE40200F5D73}"/>
              </a:ext>
            </a:extLst>
          </p:cNvPr>
          <p:cNvSpPr>
            <a:spLocks noGrp="1"/>
          </p:cNvSpPr>
          <p:nvPr>
            <p:ph idx="1"/>
          </p:nvPr>
        </p:nvSpPr>
        <p:spPr/>
        <p:txBody>
          <a:bodyPr/>
          <a:lstStyle/>
          <a:p>
            <a:pPr marL="0" indent="0">
              <a:buNone/>
            </a:pPr>
            <a:r>
              <a:rPr lang="en-GB" b="1" baseline="30000" dirty="0"/>
              <a:t>22 </a:t>
            </a:r>
            <a:r>
              <a:rPr lang="en-GB" dirty="0"/>
              <a:t>Since you have purified your souls in obeying the truth through the Spirit in sincere love of the brethren, love one another fervently with a pure heart,</a:t>
            </a:r>
            <a:endParaRPr lang="en-AU" dirty="0"/>
          </a:p>
        </p:txBody>
      </p:sp>
    </p:spTree>
    <p:extLst>
      <p:ext uri="{BB962C8B-B14F-4D97-AF65-F5344CB8AC3E}">
        <p14:creationId xmlns:p14="http://schemas.microsoft.com/office/powerpoint/2010/main" val="601545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6C8F9-0474-4F76-950D-E9B239D8C836}"/>
              </a:ext>
            </a:extLst>
          </p:cNvPr>
          <p:cNvSpPr>
            <a:spLocks noGrp="1"/>
          </p:cNvSpPr>
          <p:nvPr>
            <p:ph type="title"/>
          </p:nvPr>
        </p:nvSpPr>
        <p:spPr/>
        <p:txBody>
          <a:bodyPr/>
          <a:lstStyle/>
          <a:p>
            <a:r>
              <a:rPr lang="en-AU" dirty="0"/>
              <a:t>Ephesians 3:14-19</a:t>
            </a:r>
          </a:p>
        </p:txBody>
      </p:sp>
      <p:sp>
        <p:nvSpPr>
          <p:cNvPr id="3" name="Content Placeholder 2">
            <a:extLst>
              <a:ext uri="{FF2B5EF4-FFF2-40B4-BE49-F238E27FC236}">
                <a16:creationId xmlns:a16="http://schemas.microsoft.com/office/drawing/2014/main" id="{1A7488CC-7A2A-42CF-B113-6FED1DA14740}"/>
              </a:ext>
            </a:extLst>
          </p:cNvPr>
          <p:cNvSpPr>
            <a:spLocks noGrp="1"/>
          </p:cNvSpPr>
          <p:nvPr>
            <p:ph idx="1"/>
          </p:nvPr>
        </p:nvSpPr>
        <p:spPr/>
        <p:txBody>
          <a:bodyPr>
            <a:normAutofit/>
          </a:bodyPr>
          <a:lstStyle/>
          <a:p>
            <a:pPr marL="0" indent="0">
              <a:buNone/>
            </a:pPr>
            <a:r>
              <a:rPr lang="en-GB" b="1" baseline="30000" dirty="0"/>
              <a:t>14 </a:t>
            </a:r>
            <a:r>
              <a:rPr lang="en-GB" dirty="0"/>
              <a:t>For this reason I bow my knees to the Father of our Lord Jesus Christ, </a:t>
            </a:r>
          </a:p>
          <a:p>
            <a:pPr marL="0" indent="0">
              <a:buNone/>
            </a:pPr>
            <a:r>
              <a:rPr lang="en-GB" b="1" baseline="30000" dirty="0"/>
              <a:t>15 </a:t>
            </a:r>
            <a:r>
              <a:rPr lang="en-GB" dirty="0"/>
              <a:t>from whom the whole family in heaven and earth is named, </a:t>
            </a:r>
          </a:p>
          <a:p>
            <a:pPr marL="0" indent="0">
              <a:buNone/>
            </a:pPr>
            <a:r>
              <a:rPr lang="en-GB" b="1" baseline="30000" dirty="0"/>
              <a:t>16 </a:t>
            </a:r>
            <a:r>
              <a:rPr lang="en-GB" dirty="0"/>
              <a:t>that He would grant you, according to the riches of His glory, to be strengthened with might through His Spirit in the inner man, </a:t>
            </a:r>
          </a:p>
        </p:txBody>
      </p:sp>
    </p:spTree>
    <p:extLst>
      <p:ext uri="{BB962C8B-B14F-4D97-AF65-F5344CB8AC3E}">
        <p14:creationId xmlns:p14="http://schemas.microsoft.com/office/powerpoint/2010/main" val="4567998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32479-D105-4033-ABED-777B65DC2B36}"/>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DB8138DC-4CD7-4BA9-B6AC-CA7384F0C84A}"/>
              </a:ext>
            </a:extLst>
          </p:cNvPr>
          <p:cNvSpPr>
            <a:spLocks noGrp="1"/>
          </p:cNvSpPr>
          <p:nvPr>
            <p:ph idx="1"/>
          </p:nvPr>
        </p:nvSpPr>
        <p:spPr/>
        <p:txBody>
          <a:bodyPr>
            <a:normAutofit lnSpcReduction="10000"/>
          </a:bodyPr>
          <a:lstStyle/>
          <a:p>
            <a:pPr marL="0" indent="0">
              <a:buNone/>
            </a:pPr>
            <a:r>
              <a:rPr lang="en-GB" b="1" baseline="30000" dirty="0"/>
              <a:t>17 </a:t>
            </a:r>
            <a:r>
              <a:rPr lang="en-GB" dirty="0"/>
              <a:t>that Christ may dwell in your hearts through faith; that you, being rooted and grounded in love, </a:t>
            </a:r>
          </a:p>
          <a:p>
            <a:pPr marL="0" indent="0">
              <a:buNone/>
            </a:pPr>
            <a:r>
              <a:rPr lang="en-GB" b="1" baseline="30000" dirty="0"/>
              <a:t>18 </a:t>
            </a:r>
            <a:r>
              <a:rPr lang="en-GB" dirty="0"/>
              <a:t>may be able to comprehend with all the saints what </a:t>
            </a:r>
            <a:r>
              <a:rPr lang="en-GB" i="1" dirty="0"/>
              <a:t>is</a:t>
            </a:r>
            <a:r>
              <a:rPr lang="en-GB" dirty="0"/>
              <a:t> the width and length and depth and height— </a:t>
            </a:r>
          </a:p>
          <a:p>
            <a:pPr marL="0" indent="0">
              <a:buNone/>
            </a:pPr>
            <a:r>
              <a:rPr lang="en-GB" b="1" baseline="30000" dirty="0"/>
              <a:t>19 </a:t>
            </a:r>
            <a:r>
              <a:rPr lang="en-GB" dirty="0"/>
              <a:t>to know the love of Christ which passes knowledge; that you may be filled with all the fullness of God.</a:t>
            </a:r>
            <a:endParaRPr lang="en-AU" dirty="0"/>
          </a:p>
          <a:p>
            <a:pPr marL="0" indent="0">
              <a:buNone/>
            </a:pPr>
            <a:endParaRPr lang="en-AU" dirty="0"/>
          </a:p>
        </p:txBody>
      </p:sp>
    </p:spTree>
    <p:extLst>
      <p:ext uri="{BB962C8B-B14F-4D97-AF65-F5344CB8AC3E}">
        <p14:creationId xmlns:p14="http://schemas.microsoft.com/office/powerpoint/2010/main" val="3494713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6262</TotalTime>
  <Words>1318</Words>
  <Application>Microsoft Office PowerPoint</Application>
  <PresentationFormat>On-screen Show (4:3)</PresentationFormat>
  <Paragraphs>75</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Malgun Gothic</vt:lpstr>
      <vt:lpstr>Arial</vt:lpstr>
      <vt:lpstr>Calibri</vt:lpstr>
      <vt:lpstr>Century Gothic</vt:lpstr>
      <vt:lpstr>Office Theme</vt:lpstr>
      <vt:lpstr>A New Era A New Decade A New Heart</vt:lpstr>
      <vt:lpstr>PowerPoint Presentation</vt:lpstr>
      <vt:lpstr>Introduction</vt:lpstr>
      <vt:lpstr>John 3:1-10</vt:lpstr>
      <vt:lpstr>PowerPoint Presentation</vt:lpstr>
      <vt:lpstr>Luke 5:33, 37-39</vt:lpstr>
      <vt:lpstr>Luke 5:37-39</vt:lpstr>
      <vt:lpstr>PowerPoint Presentation</vt:lpstr>
      <vt:lpstr>PowerPoint Presentation</vt:lpstr>
      <vt:lpstr>PowerPoint Presentation</vt:lpstr>
      <vt:lpstr>PowerPoint Presentation</vt:lpstr>
      <vt:lpstr>2 Corinthians 5:17 </vt:lpstr>
      <vt:lpstr>Ezekiel 36:26</vt:lpstr>
      <vt:lpstr>Psalms 22:3-4</vt:lpstr>
      <vt:lpstr>Psalm 19:14</vt:lpstr>
      <vt:lpstr>Psalm 51:1-19</vt:lpstr>
      <vt:lpstr>PowerPoint Presentation</vt:lpstr>
      <vt:lpstr>PowerPoint Presentation</vt:lpstr>
      <vt:lpstr>PowerPoint Presentation</vt:lpstr>
      <vt:lpstr>PowerPoint Presentation</vt:lpstr>
      <vt:lpstr>Colossians 3:23</vt:lpstr>
      <vt:lpstr>1 Peter 1:22</vt:lpstr>
      <vt:lpstr>Ephesians 3:14-19</vt:lpstr>
      <vt:lpstr>PowerPoint Presentation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Ludwig Easton</cp:lastModifiedBy>
  <cp:revision>535</cp:revision>
  <dcterms:created xsi:type="dcterms:W3CDTF">2014-04-01T16:35:38Z</dcterms:created>
  <dcterms:modified xsi:type="dcterms:W3CDTF">2020-02-22T17:01:34Z</dcterms:modified>
</cp:coreProperties>
</file>